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7744E-779B-428A-B467-E3012E0F1414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92037-64D5-45B0-AEF8-10AD42D13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938A-7395-45D8-B35D-DECE7D448DE8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9FA-5D2A-4448-BD77-9231B4426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938A-7395-45D8-B35D-DECE7D448DE8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9FA-5D2A-4448-BD77-9231B4426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938A-7395-45D8-B35D-DECE7D448DE8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9FA-5D2A-4448-BD77-9231B4426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938A-7395-45D8-B35D-DECE7D448DE8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9FA-5D2A-4448-BD77-9231B4426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938A-7395-45D8-B35D-DECE7D448DE8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9FA-5D2A-4448-BD77-9231B4426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938A-7395-45D8-B35D-DECE7D448DE8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9FA-5D2A-4448-BD77-9231B4426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938A-7395-45D8-B35D-DECE7D448DE8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9FA-5D2A-4448-BD77-9231B4426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938A-7395-45D8-B35D-DECE7D448DE8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9FA-5D2A-4448-BD77-9231B4426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938A-7395-45D8-B35D-DECE7D448DE8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9FA-5D2A-4448-BD77-9231B4426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938A-7395-45D8-B35D-DECE7D448DE8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9FA-5D2A-4448-BD77-9231B4426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938A-7395-45D8-B35D-DECE7D448DE8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9FA-5D2A-4448-BD77-9231B4426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D938A-7395-45D8-B35D-DECE7D448DE8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39FA-5D2A-4448-BD77-9231B4426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789346"/>
            <a:ext cx="5786478" cy="2071702"/>
          </a:xfrm>
        </p:spPr>
        <p:txBody>
          <a:bodyPr>
            <a:normAutofit fontScale="85000" lnSpcReduction="20000"/>
          </a:bodyPr>
          <a:lstStyle/>
          <a:p>
            <a:r>
              <a:rPr lang="ru-RU" sz="4300" b="1" dirty="0">
                <a:solidFill>
                  <a:srgbClr val="FF0000"/>
                </a:solidFill>
              </a:rPr>
              <a:t>Проект </a:t>
            </a:r>
          </a:p>
          <a:p>
            <a:r>
              <a:rPr lang="ru-RU" sz="4300" b="1" dirty="0">
                <a:solidFill>
                  <a:srgbClr val="FF0000"/>
                </a:solidFill>
              </a:rPr>
              <a:t>«В мире добрых сказок»</a:t>
            </a:r>
          </a:p>
          <a:p>
            <a:r>
              <a:rPr lang="ru-RU" sz="4300" b="1" dirty="0">
                <a:solidFill>
                  <a:srgbClr val="FF0000"/>
                </a:solidFill>
              </a:rPr>
              <a:t> 2 младшая группа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5589240"/>
            <a:ext cx="45720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составила: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Загидуллина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П.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dirty="0">
                <a:solidFill>
                  <a:srgbClr val="FF0000"/>
                </a:solidFill>
              </a:rPr>
              <a:t>Раскрашивание раскрасок по сказкам.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7128791" cy="485313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Настольный театр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«Колобок»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0201"/>
            <a:ext cx="3521365" cy="39890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0200"/>
            <a:ext cx="3744416" cy="39890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Пальчиковый театр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 «Теремок»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0"/>
            <a:ext cx="6696743" cy="46371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Подвижная игра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«У медведя во бору»</a:t>
            </a:r>
          </a:p>
        </p:txBody>
      </p:sp>
      <p:pic>
        <p:nvPicPr>
          <p:cNvPr id="7" name="Объект 6" descr="C:\Users\дом\Desktop\фот дет.сад\IMG_20171214_1150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59814"/>
            <a:ext cx="3960439" cy="344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дом\Desktop\фот дет.сад\IMG_20171214_1150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59815"/>
            <a:ext cx="3839197" cy="3441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Выставка книг сделанных своими руками «Книжка-малышка»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Инсценировка сказки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Заюшкина</a:t>
            </a:r>
            <a:r>
              <a:rPr lang="ru-RU" dirty="0">
                <a:solidFill>
                  <a:srgbClr val="FF0000"/>
                </a:solidFill>
              </a:rPr>
              <a:t> избушка»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 descr="C:\Users\дом\Desktop\фот дет.сад\IMG_20180326_1143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1"/>
            <a:ext cx="396044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дом\Desktop\фот дет.сад\IMG_20180326_1144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1"/>
            <a:ext cx="3682752" cy="345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дом\Desktop\фот дет.сад\IMG_20180326_1153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456384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9307"/>
            <a:ext cx="8229600" cy="1012974"/>
          </a:xfrm>
        </p:spPr>
        <p:txBody>
          <a:bodyPr anchor="t">
            <a:normAutofit/>
          </a:bodyPr>
          <a:lstStyle/>
          <a:p>
            <a:pPr marL="274320" indent="-274320" algn="l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Тема проекта: «В мире добрых сказок»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u="sng" dirty="0"/>
              <a:t>Цель</a:t>
            </a:r>
            <a:r>
              <a:rPr lang="ru-RU" b="1" dirty="0"/>
              <a:t>:</a:t>
            </a:r>
            <a:r>
              <a:rPr lang="ru-RU" dirty="0"/>
              <a:t> формировать у детей интерес к чтению сказок.</a:t>
            </a:r>
          </a:p>
          <a:p>
            <a:r>
              <a:rPr lang="ru-RU" b="1" u="sng" dirty="0"/>
              <a:t>Задачи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1. Расширять представление детей о многообразии сказок.</a:t>
            </a:r>
          </a:p>
          <a:p>
            <a:r>
              <a:rPr lang="ru-RU" dirty="0"/>
              <a:t>2. Продолжать закреплять знание содержания сказок, название сказок и героев.</a:t>
            </a:r>
          </a:p>
          <a:p>
            <a:r>
              <a:rPr lang="ru-RU" dirty="0"/>
              <a:t>3. Формировать понятие о добре и зле, подводить детей к пониманию делать добро – это хорошо.</a:t>
            </a:r>
          </a:p>
          <a:p>
            <a:r>
              <a:rPr lang="ru-RU" dirty="0"/>
              <a:t>4. Развивать традиции чтения в семье.</a:t>
            </a:r>
          </a:p>
          <a:p>
            <a:pPr marL="0" indent="0" fontAlgn="auto">
              <a:spcAft>
                <a:spcPts val="0"/>
              </a:spcAft>
              <a:buSzPct val="90000"/>
              <a:buNone/>
              <a:defRPr/>
            </a:pPr>
            <a:endParaRPr lang="ru-RU" sz="1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Выставка иллюстраций и книжек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72208"/>
            <a:ext cx="7488831" cy="492514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Аппликация «Машенька»</a:t>
            </a:r>
          </a:p>
        </p:txBody>
      </p:sp>
      <p:pic>
        <p:nvPicPr>
          <p:cNvPr id="5" name="Объект 4" descr="C:\Users\дом\Desktop\фот дет.сад\IMG_20180321_1536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1" y="1423926"/>
            <a:ext cx="4042792" cy="467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ом\Desktop\фот дет.сад\IMG_20180321_1546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85" y="1700808"/>
            <a:ext cx="4042792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Выставка готовых работ по аппликации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«Машенька»</a:t>
            </a:r>
          </a:p>
        </p:txBody>
      </p:sp>
      <p:pic>
        <p:nvPicPr>
          <p:cNvPr id="5" name="Объект 4" descr="C:\Users\дом\Desktop\фот дет.сад\IMG_20180321_1639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7638"/>
            <a:ext cx="7560840" cy="5107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Рисование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«Колобок катится по дорожке»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C:\Users\дом\Desktop\фот дет.сад\IMG_20180322_0945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7638"/>
            <a:ext cx="5256584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Выставка готовых работ по рисованию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«Колобок катится по дорожке»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дом\Desktop\фот дет.сад\IMG_20180322_1532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29600" cy="5179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Выставка готовых работ по лепке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«Медведь»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8738"/>
            <a:ext cx="7265781" cy="49971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Рассматривание книг со сказками в книжном уголке.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Объект 6" descr="C:\Users\дом\Desktop\фот дет.сад\IMG_20180316_1611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9646"/>
            <a:ext cx="7632848" cy="496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185</TotalTime>
  <Words>88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Тема проекта: «В мире добрых сказок» </vt:lpstr>
      <vt:lpstr>Выставка иллюстраций и книжек</vt:lpstr>
      <vt:lpstr>Аппликация «Машенька»</vt:lpstr>
      <vt:lpstr>Выставка готовых работ по аппликации «Машенька»</vt:lpstr>
      <vt:lpstr>Рисование  «Колобок катится по дорожке» </vt:lpstr>
      <vt:lpstr>Выставка готовых работ по рисованию «Колобок катится по дорожке»</vt:lpstr>
      <vt:lpstr>Выставка готовых работ по лепке «Медведь»</vt:lpstr>
      <vt:lpstr>Рассматривание книг со сказками в книжном уголке. </vt:lpstr>
      <vt:lpstr> Раскрашивание раскрасок по сказкам. </vt:lpstr>
      <vt:lpstr>Настольный театр  «Колобок»</vt:lpstr>
      <vt:lpstr>Пальчиковый театр  «Теремок»</vt:lpstr>
      <vt:lpstr>Подвижная игра  «У медведя во бору»</vt:lpstr>
      <vt:lpstr>Выставка книг сделанных своими руками «Книжка-малышка»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игрушки</dc:title>
  <dc:creator>Макс</dc:creator>
  <cp:lastModifiedBy>Наталья</cp:lastModifiedBy>
  <cp:revision>22</cp:revision>
  <dcterms:created xsi:type="dcterms:W3CDTF">2013-02-11T15:34:07Z</dcterms:created>
  <dcterms:modified xsi:type="dcterms:W3CDTF">2021-01-02T11:07:09Z</dcterms:modified>
</cp:coreProperties>
</file>